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7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67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9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37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804216-43FB-7B4B-869C-5EF6DEEE5C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6DC0FA9-E586-7247-AF69-47AB5A465BAD}" type="datetime1">
              <a:rPr lang="en-US" smtClean="0"/>
              <a:pPr/>
              <a:t>3/25/2015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1255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41789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1996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E624A3A-E201-E64D-A1AF-8933030ED462}" type="datetime1">
              <a:rPr lang="en-US" smtClean="0"/>
              <a:pPr/>
              <a:t>3/25/2015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6804216-43FB-7B4B-869C-5EF6DEEE5C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20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00404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749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90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76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22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25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0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616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25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F9CE-4A83-43D3-B8D8-8D7CD2AC6567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FA78-1BD3-4A59-8C12-3FC2BF019A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624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2"/>
          <p:cNvSpPr>
            <a:spLocks noGrp="1"/>
          </p:cNvSpPr>
          <p:nvPr>
            <p:ph type="title"/>
          </p:nvPr>
        </p:nvSpPr>
        <p:spPr bwMode="auto">
          <a:xfrm>
            <a:off x="457200" y="1676400"/>
            <a:ext cx="8229600" cy="2895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i="1" dirty="0" smtClean="0">
                <a:latin typeface="Verdana" charset="0"/>
                <a:cs typeface="Verdana" charset="0"/>
              </a:rPr>
              <a:t>Talk Title</a:t>
            </a:r>
            <a:r>
              <a:rPr lang="en-US" dirty="0" smtClean="0">
                <a:latin typeface="Verdana" charset="0"/>
                <a:cs typeface="Verdana" charset="0"/>
              </a:rPr>
              <a:t/>
            </a:r>
            <a:br>
              <a:rPr lang="en-US" dirty="0" smtClean="0">
                <a:latin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cs typeface="Verdana" charset="0"/>
              </a:rPr>
              <a:t>Presenter</a:t>
            </a:r>
            <a:br>
              <a:rPr lang="en-US" dirty="0" smtClean="0">
                <a:latin typeface="Verdana" charset="0"/>
                <a:cs typeface="Verdana" charset="0"/>
              </a:rPr>
            </a:br>
            <a:r>
              <a:rPr lang="en-US" dirty="0" smtClean="0">
                <a:latin typeface="Verdana" charset="0"/>
                <a:cs typeface="Verdana" charset="0"/>
              </a:rPr>
              <a:t>Affiliation</a:t>
            </a:r>
            <a:br>
              <a:rPr lang="en-US" dirty="0" smtClean="0">
                <a:latin typeface="Verdana" charset="0"/>
                <a:cs typeface="Verdana" charset="0"/>
              </a:rPr>
            </a:br>
            <a:r>
              <a:rPr lang="en-US" sz="2800" dirty="0" smtClean="0">
                <a:latin typeface="Verdana" charset="0"/>
                <a:cs typeface="Verdana" charset="0"/>
              </a:rPr>
              <a:t>April 13-15, 2015</a:t>
            </a:r>
            <a:r>
              <a:rPr lang="en-US" dirty="0">
                <a:latin typeface="Verdana" charset="0"/>
                <a:cs typeface="Verdana" charset="0"/>
              </a:rPr>
              <a:t/>
            </a:r>
            <a:br>
              <a:rPr lang="en-US" dirty="0">
                <a:latin typeface="Verdana" charset="0"/>
                <a:cs typeface="Verdana" charset="0"/>
              </a:rPr>
            </a:br>
            <a:endParaRPr lang="en-US" dirty="0">
              <a:latin typeface="Verdana" charset="0"/>
              <a:cs typeface="Verdana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1698" y="6077816"/>
            <a:ext cx="1762125" cy="628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53" y="6019800"/>
            <a:ext cx="3036057" cy="74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972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endParaRPr lang="en-US" dirty="0">
              <a:latin typeface="Verdana" charset="0"/>
              <a:cs typeface="Verdan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11698" y="6125231"/>
            <a:ext cx="1762125" cy="62865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53" y="6041002"/>
            <a:ext cx="3036057" cy="74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048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Talk Title Presenter Affiliation April 13-15, 2015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Judy Scharmann</dc:creator>
  <cp:lastModifiedBy>conferencecatalysts</cp:lastModifiedBy>
  <cp:revision>6</cp:revision>
  <dcterms:created xsi:type="dcterms:W3CDTF">2013-02-02T10:56:20Z</dcterms:created>
  <dcterms:modified xsi:type="dcterms:W3CDTF">2015-03-25T19:47:44Z</dcterms:modified>
</cp:coreProperties>
</file>